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4"/>
  </p:notesMasterIdLst>
  <p:handoutMasterIdLst>
    <p:handoutMasterId r:id="rId35"/>
  </p:handoutMasterIdLst>
  <p:sldIdLst>
    <p:sldId id="2142534296" r:id="rId2"/>
    <p:sldId id="2142534305" r:id="rId3"/>
    <p:sldId id="2142534323" r:id="rId4"/>
    <p:sldId id="2142534324" r:id="rId5"/>
    <p:sldId id="2142534341" r:id="rId6"/>
    <p:sldId id="2142534342" r:id="rId7"/>
    <p:sldId id="2142534343" r:id="rId8"/>
    <p:sldId id="2142534345" r:id="rId9"/>
    <p:sldId id="2142534348" r:id="rId10"/>
    <p:sldId id="2142534349" r:id="rId11"/>
    <p:sldId id="2142534346" r:id="rId12"/>
    <p:sldId id="2142534303" r:id="rId13"/>
    <p:sldId id="2142534308" r:id="rId14"/>
    <p:sldId id="2142534333" r:id="rId15"/>
    <p:sldId id="2142534331" r:id="rId16"/>
    <p:sldId id="2142534350" r:id="rId17"/>
    <p:sldId id="2142534332" r:id="rId18"/>
    <p:sldId id="2142534313" r:id="rId19"/>
    <p:sldId id="2142534351" r:id="rId20"/>
    <p:sldId id="2142534314" r:id="rId21"/>
    <p:sldId id="2142534315" r:id="rId22"/>
    <p:sldId id="2142534316" r:id="rId23"/>
    <p:sldId id="2142534317" r:id="rId24"/>
    <p:sldId id="2142534318" r:id="rId25"/>
    <p:sldId id="2142534336" r:id="rId26"/>
    <p:sldId id="2142534319" r:id="rId27"/>
    <p:sldId id="2142534335" r:id="rId28"/>
    <p:sldId id="2142534334" r:id="rId29"/>
    <p:sldId id="2142534321" r:id="rId30"/>
    <p:sldId id="2142534340" r:id="rId31"/>
    <p:sldId id="2626" r:id="rId32"/>
    <p:sldId id="2142534301" r:id="rId3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244EFF"/>
    <a:srgbClr val="1254FF"/>
    <a:srgbClr val="F05A28"/>
    <a:srgbClr val="9B4C9C"/>
    <a:srgbClr val="6DC8D7"/>
    <a:srgbClr val="FFB600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540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18.sv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6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685593"/>
            <a:ext cx="5596465" cy="1932519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i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 </a:t>
            </a:r>
            <a:r>
              <a:rPr lang="en-CA" i="1" dirty="0">
                <a:latin typeface="+mj-lt"/>
              </a:rPr>
              <a:t>and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 IBM i Projects and Bob overcome this?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i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31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hard…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 IBM i Projects and Bob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2366427"/>
            <a:ext cx="21674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 </a:t>
            </a:r>
          </a:p>
        </p:txBody>
      </p:sp>
    </p:spTree>
    <p:extLst>
      <p:ext uri="{BB962C8B-B14F-4D97-AF65-F5344CB8AC3E}">
        <p14:creationId xmlns:p14="http://schemas.microsoft.com/office/powerpoint/2010/main" val="324464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develop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08905" y="4346128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08906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feature B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5772</TotalTime>
  <Words>1701</Words>
  <Application>Microsoft Office PowerPoint</Application>
  <PresentationFormat>Widescreen</PresentationFormat>
  <Paragraphs>389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Building on IBM i is hard…</vt:lpstr>
      <vt:lpstr>How do IBM i Projects and Bob overcome this?</vt:lpstr>
      <vt:lpstr>Let's use a different (but similar) file system</vt:lpstr>
      <vt:lpstr>Unlocking source control with Git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Demo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133</cp:revision>
  <dcterms:created xsi:type="dcterms:W3CDTF">2021-01-11T03:24:53Z</dcterms:created>
  <dcterms:modified xsi:type="dcterms:W3CDTF">2024-09-11T18:58:52Z</dcterms:modified>
</cp:coreProperties>
</file>